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56" autoAdjust="0"/>
    <p:restoredTop sz="96534" autoAdjust="0"/>
  </p:normalViewPr>
  <p:slideViewPr>
    <p:cSldViewPr>
      <p:cViewPr varScale="1">
        <p:scale>
          <a:sx n="98" d="100"/>
          <a:sy n="98" d="100"/>
        </p:scale>
        <p:origin x="712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E460C4-065F-36C3-6D93-EAB085294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" y="0"/>
            <a:ext cx="16264649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FD146-EC00-6955-2C65-59D423E83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F0BBA-263C-353F-D9EB-2F7891C45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6264649" cy="91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80CADD-B954-9658-9C61-C7DE4A35FE30}"/>
              </a:ext>
            </a:extLst>
          </p:cNvPr>
          <p:cNvSpPr txBox="1"/>
          <p:nvPr/>
        </p:nvSpPr>
        <p:spPr>
          <a:xfrm>
            <a:off x="1600200" y="-22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5AF10-9DF1-EC4B-2471-DAA5EF47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ECF9C9-7FCB-0A1F-EC19-77E3CCEFF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31"/>
            <a:ext cx="16260326" cy="914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1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32345-7B0D-D401-A022-60BA083D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03F37-C4A4-279D-686F-CEE30B7D6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C6243-93DE-EC11-675F-A6096EBB2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D8F1A-56ED-96D9-CE86-E54C38958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7D812-DFBC-7303-A401-C4610378F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E7BED-5A64-3AAF-1229-8A8A693FE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53A0C-513B-E396-9591-B188113A3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4" y="0"/>
            <a:ext cx="1626465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3C00A-481B-50B6-4DC0-7E4CE70E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F92A0-BDB9-C78D-456C-681F6E6EF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"/>
            <a:ext cx="16260326" cy="91415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Macintosh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Osvaldo Rodriguez</cp:lastModifiedBy>
  <cp:revision>7</cp:revision>
  <dcterms:created xsi:type="dcterms:W3CDTF">2006-08-16T00:00:00Z</dcterms:created>
  <dcterms:modified xsi:type="dcterms:W3CDTF">2026-07-03T19:11:50Z</dcterms:modified>
</cp:coreProperties>
</file>